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90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9A914-6B12-6640-A087-EE5C48BD06B9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88FD2-556D-E345-803B-A46425C8E8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80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8FD2-556D-E345-803B-A46425C8E84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94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261F97C-DC95-443D-AB28-065204BD3291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DFF5E4-F155-4A8B-874D-8707D2092662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  <p:sldLayoutId id="2147484403" r:id="rId14"/>
    <p:sldLayoutId id="2147484404" r:id="rId15"/>
    <p:sldLayoutId id="214748440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it-IT" sz="6000" dirty="0" smtClean="0"/>
              <a:t>EDUCATION IN THE UK AND ITALY</a:t>
            </a:r>
            <a:endParaRPr lang="it-IT" sz="6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 smtClean="0"/>
              <a:t>                                        </a:t>
            </a:r>
            <a:r>
              <a:rPr lang="it-IT" dirty="0" smtClean="0">
                <a:solidFill>
                  <a:schemeClr val="bg2"/>
                </a:solidFill>
              </a:rPr>
              <a:t>  ALUNNE: </a:t>
            </a:r>
            <a:endParaRPr lang="it-IT" dirty="0">
              <a:solidFill>
                <a:schemeClr val="bg2"/>
              </a:solidFill>
            </a:endParaRPr>
          </a:p>
          <a:p>
            <a:r>
              <a:rPr lang="it-IT" dirty="0" smtClean="0"/>
              <a:t>-Giulia Pandolfo</a:t>
            </a:r>
          </a:p>
          <a:p>
            <a:r>
              <a:rPr lang="it-IT" dirty="0" smtClean="0"/>
              <a:t>-Sara Lo Verso</a:t>
            </a:r>
          </a:p>
          <a:p>
            <a:r>
              <a:rPr lang="it-IT" dirty="0" smtClean="0"/>
              <a:t>-Sofia </a:t>
            </a:r>
            <a:r>
              <a:rPr lang="it-IT" dirty="0" err="1" smtClean="0"/>
              <a:t>Pellitteri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3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+mn-lt"/>
                <a:cs typeface="American Typewriter"/>
              </a:rPr>
              <a:t>        </a:t>
            </a:r>
            <a:r>
              <a:rPr lang="it-IT" sz="2800" u="sng" dirty="0" smtClean="0">
                <a:latin typeface="+mn-lt"/>
                <a:cs typeface="American Typewriter"/>
              </a:rPr>
              <a:t>THE EDUCATION SYSTEM IN THE UK</a:t>
            </a:r>
            <a:endParaRPr lang="it-IT" sz="2800" u="sng" dirty="0">
              <a:latin typeface="+mn-lt"/>
              <a:cs typeface="American Typewriter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 </a:t>
            </a:r>
            <a:r>
              <a:rPr lang="it-IT" dirty="0" smtClean="0"/>
              <a:t>Nursery </a:t>
            </a:r>
            <a:r>
              <a:rPr lang="it-IT" dirty="0" err="1" smtClean="0"/>
              <a:t>school</a:t>
            </a:r>
            <a:r>
              <a:rPr lang="it-IT" dirty="0" smtClean="0"/>
              <a:t> :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compulsory</a:t>
            </a:r>
            <a:r>
              <a:rPr lang="it-IT" dirty="0" smtClean="0"/>
              <a:t>, and </a:t>
            </a:r>
            <a:r>
              <a:rPr lang="it-IT" dirty="0" err="1" smtClean="0"/>
              <a:t>ranging</a:t>
            </a:r>
            <a:r>
              <a:rPr lang="it-IT" dirty="0" smtClean="0"/>
              <a:t> from 3/5.</a:t>
            </a:r>
          </a:p>
          <a:p>
            <a:pPr marL="68580" indent="0">
              <a:buNone/>
            </a:pPr>
            <a:endParaRPr lang="it-IT" dirty="0" smtClean="0"/>
          </a:p>
          <a:p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: </a:t>
            </a:r>
            <a:r>
              <a:rPr lang="it-IT" dirty="0" err="1"/>
              <a:t>t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compulsory</a:t>
            </a:r>
            <a:r>
              <a:rPr lang="it-IT" dirty="0" smtClean="0"/>
              <a:t>, and </a:t>
            </a:r>
            <a:r>
              <a:rPr lang="it-IT" dirty="0" err="1" smtClean="0"/>
              <a:t>rancing</a:t>
            </a:r>
            <a:r>
              <a:rPr lang="it-IT" dirty="0" smtClean="0"/>
              <a:t> from 5/11.</a:t>
            </a:r>
          </a:p>
          <a:p>
            <a:pPr marL="68580" indent="0">
              <a:buNone/>
            </a:pPr>
            <a:endParaRPr lang="it-IT" dirty="0" smtClean="0"/>
          </a:p>
          <a:p>
            <a:r>
              <a:rPr lang="it-IT" dirty="0" err="1" smtClean="0"/>
              <a:t>Secondary</a:t>
            </a:r>
            <a:r>
              <a:rPr lang="it-IT" dirty="0" smtClean="0"/>
              <a:t> School : </a:t>
            </a:r>
            <a:r>
              <a:rPr lang="it-IT" dirty="0" err="1"/>
              <a:t>t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compulsory</a:t>
            </a:r>
            <a:r>
              <a:rPr lang="it-IT" dirty="0" smtClean="0"/>
              <a:t>, and </a:t>
            </a:r>
            <a:r>
              <a:rPr lang="it-IT" dirty="0" err="1" smtClean="0"/>
              <a:t>rancing</a:t>
            </a:r>
            <a:r>
              <a:rPr lang="it-IT" dirty="0" smtClean="0"/>
              <a:t> from 11/16</a:t>
            </a:r>
          </a:p>
          <a:p>
            <a:pPr marL="68580" indent="0">
              <a:buNone/>
            </a:pPr>
            <a:endParaRPr lang="it-IT" dirty="0" smtClean="0"/>
          </a:p>
          <a:p>
            <a:r>
              <a:rPr lang="it-IT" dirty="0" smtClean="0"/>
              <a:t>A-Level :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ADVANCED </a:t>
            </a:r>
            <a:r>
              <a:rPr lang="it-IT" dirty="0" err="1" smtClean="0"/>
              <a:t>level</a:t>
            </a:r>
            <a:r>
              <a:rPr lang="it-IT" dirty="0" smtClean="0"/>
              <a:t> of </a:t>
            </a:r>
            <a:r>
              <a:rPr lang="it-IT" dirty="0" err="1" smtClean="0"/>
              <a:t>study</a:t>
            </a:r>
            <a:r>
              <a:rPr lang="it-IT" dirty="0" smtClean="0"/>
              <a:t> of the English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preuvious</a:t>
            </a:r>
            <a:r>
              <a:rPr lang="it-IT" dirty="0" smtClean="0"/>
              <a:t> </a:t>
            </a:r>
            <a:r>
              <a:rPr lang="it-IT" dirty="0" err="1" smtClean="0"/>
              <a:t>University</a:t>
            </a:r>
            <a:r>
              <a:rPr lang="it-IT" dirty="0" smtClean="0"/>
              <a:t>, the </a:t>
            </a:r>
            <a:r>
              <a:rPr lang="it-IT" dirty="0" err="1" smtClean="0"/>
              <a:t>duration</a:t>
            </a:r>
            <a:r>
              <a:rPr lang="it-IT" dirty="0" smtClean="0"/>
              <a:t> of the </a:t>
            </a:r>
            <a:r>
              <a:rPr lang="it-IT" dirty="0" err="1" smtClean="0"/>
              <a:t>course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70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</a:t>
            </a:r>
            <a:r>
              <a:rPr lang="it-IT" u="sng" dirty="0" smtClean="0">
                <a:solidFill>
                  <a:srgbClr val="800000"/>
                </a:solidFill>
                <a:latin typeface="Adobe Caslon Pro"/>
                <a:cs typeface="Adobe Caslon Pro"/>
              </a:rPr>
              <a:t>SCHOOL</a:t>
            </a:r>
            <a:endParaRPr lang="it-IT" u="sng" dirty="0">
              <a:solidFill>
                <a:srgbClr val="800000"/>
              </a:solidFill>
              <a:latin typeface="Adobe Caslon Pro"/>
              <a:cs typeface="Adobe Caslon Pro"/>
            </a:endParaRPr>
          </a:p>
        </p:txBody>
      </p:sp>
      <p:pic>
        <p:nvPicPr>
          <p:cNvPr id="6" name="Segnaposto contenuto 5" descr="scuola in the u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28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97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E MATERIE SCOLASTICH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81" r="-13681"/>
          <a:stretch>
            <a:fillRect/>
          </a:stretch>
        </p:blipFill>
        <p:spPr>
          <a:xfrm>
            <a:off x="683568" y="1124744"/>
            <a:ext cx="7583487" cy="4208930"/>
          </a:xfrm>
        </p:spPr>
      </p:pic>
    </p:spTree>
    <p:extLst>
      <p:ext uri="{BB962C8B-B14F-4D97-AF65-F5344CB8AC3E}">
        <p14:creationId xmlns:p14="http://schemas.microsoft.com/office/powerpoint/2010/main" val="21387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             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u="sng" dirty="0" smtClean="0"/>
              <a:t/>
            </a:r>
            <a:br>
              <a:rPr lang="it-IT" u="sng" dirty="0" smtClean="0"/>
            </a:br>
            <a:r>
              <a:rPr lang="it-IT" u="sng" dirty="0" smtClean="0"/>
              <a:t/>
            </a:r>
            <a:br>
              <a:rPr lang="it-IT" u="sng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             </a:t>
            </a:r>
            <a:r>
              <a:rPr lang="it-IT" u="sng" dirty="0" smtClean="0"/>
              <a:t>THE UNIFORMS</a:t>
            </a:r>
            <a:br>
              <a:rPr lang="it-IT" u="sng" dirty="0" smtClean="0"/>
            </a:br>
            <a:r>
              <a:rPr lang="it-IT" sz="2200" dirty="0" err="1" smtClean="0"/>
              <a:t>They</a:t>
            </a:r>
            <a:r>
              <a:rPr lang="it-IT" sz="2200" dirty="0" smtClean="0"/>
              <a:t> are </a:t>
            </a:r>
            <a:r>
              <a:rPr lang="it-IT" sz="2200" dirty="0" err="1" smtClean="0"/>
              <a:t>compulsory</a:t>
            </a:r>
            <a:r>
              <a:rPr lang="it-IT" sz="2200" dirty="0" smtClean="0"/>
              <a:t> in the UK </a:t>
            </a:r>
            <a:r>
              <a:rPr lang="it-IT" sz="2200" dirty="0" err="1" smtClean="0"/>
              <a:t>school</a:t>
            </a:r>
            <a:r>
              <a:rPr lang="it-IT" sz="2200" dirty="0" smtClean="0"/>
              <a:t>:</a:t>
            </a:r>
            <a:endParaRPr lang="it-IT" sz="2200" u="sng" dirty="0">
              <a:latin typeface="Adobe Caslon Pro SmBd"/>
              <a:cs typeface="Adobe Caslon Pro SmBd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t="8353" b="8353"/>
          <a:stretch>
            <a:fillRect/>
          </a:stretch>
        </p:blipFill>
        <p:spPr>
          <a:xfrm>
            <a:off x="4355976" y="1828800"/>
            <a:ext cx="4006974" cy="3328392"/>
          </a:xfrm>
        </p:spPr>
      </p:pic>
      <p:sp>
        <p:nvSpPr>
          <p:cNvPr id="8" name="CasellaDiTesto 7"/>
          <p:cNvSpPr txBox="1"/>
          <p:nvPr/>
        </p:nvSpPr>
        <p:spPr>
          <a:xfrm>
            <a:off x="535259" y="1658411"/>
            <a:ext cx="34980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Boy : </a:t>
            </a:r>
            <a:r>
              <a:rPr lang="it-IT" dirty="0" err="1" smtClean="0"/>
              <a:t>jacket</a:t>
            </a:r>
            <a:r>
              <a:rPr lang="it-IT" dirty="0" smtClean="0"/>
              <a:t> , pants , </a:t>
            </a:r>
            <a:r>
              <a:rPr lang="it-IT" dirty="0" err="1" smtClean="0"/>
              <a:t>shirt</a:t>
            </a:r>
            <a:r>
              <a:rPr lang="it-IT" dirty="0" smtClean="0"/>
              <a:t> , </a:t>
            </a:r>
            <a:r>
              <a:rPr lang="it-IT" dirty="0" err="1" smtClean="0"/>
              <a:t>tie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err="1"/>
              <a:t>G</a:t>
            </a:r>
            <a:r>
              <a:rPr lang="it-IT" dirty="0" err="1" smtClean="0"/>
              <a:t>irls</a:t>
            </a:r>
            <a:r>
              <a:rPr lang="it-IT" dirty="0" smtClean="0"/>
              <a:t> : </a:t>
            </a:r>
            <a:r>
              <a:rPr lang="it-IT" dirty="0" err="1" smtClean="0"/>
              <a:t>skirt</a:t>
            </a:r>
            <a:r>
              <a:rPr lang="it-IT" dirty="0" smtClean="0"/>
              <a:t>  , </a:t>
            </a:r>
            <a:r>
              <a:rPr lang="it-IT" dirty="0" err="1" smtClean="0"/>
              <a:t>jacket</a:t>
            </a:r>
            <a:r>
              <a:rPr lang="it-IT" dirty="0" smtClean="0"/>
              <a:t> , </a:t>
            </a:r>
            <a:r>
              <a:rPr lang="it-IT" dirty="0" err="1" smtClean="0"/>
              <a:t>shirt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34078" y="3631709"/>
            <a:ext cx="68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96952"/>
            <a:ext cx="331236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SCHOOL LIFE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/>
              <a:t> </a:t>
            </a:r>
            <a:r>
              <a:rPr lang="it-IT" smtClean="0"/>
              <a:t>:</a:t>
            </a:r>
            <a:r>
              <a:rPr lang="it-IT" smtClean="0"/>
              <a:t> </a:t>
            </a:r>
            <a:r>
              <a:rPr lang="it-IT" dirty="0" smtClean="0"/>
              <a:t>the first </a:t>
            </a:r>
            <a:r>
              <a:rPr lang="it-IT" dirty="0" err="1" smtClean="0"/>
              <a:t>lesson</a:t>
            </a:r>
            <a:r>
              <a:rPr lang="it-IT" dirty="0" smtClean="0"/>
              <a:t> </a:t>
            </a:r>
            <a:r>
              <a:rPr lang="it-IT" dirty="0" err="1" smtClean="0"/>
              <a:t>begins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9.15 a.m. and </a:t>
            </a:r>
            <a:r>
              <a:rPr lang="it-IT" dirty="0" err="1" smtClean="0"/>
              <a:t>classes</a:t>
            </a:r>
            <a:r>
              <a:rPr lang="it-IT" dirty="0" smtClean="0"/>
              <a:t> end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/>
              <a:t>3</a:t>
            </a:r>
            <a:r>
              <a:rPr lang="it-IT" dirty="0" smtClean="0"/>
              <a:t>.30 p.m.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. </a:t>
            </a:r>
            <a:r>
              <a:rPr lang="it-IT" dirty="0" err="1" smtClean="0"/>
              <a:t>Classes</a:t>
            </a:r>
            <a:r>
              <a:rPr lang="it-IT" dirty="0" smtClean="0"/>
              <a:t> </a:t>
            </a:r>
            <a:r>
              <a:rPr lang="it-IT" dirty="0" err="1" smtClean="0"/>
              <a:t>saturdays</a:t>
            </a:r>
            <a:r>
              <a:rPr lang="it-IT" dirty="0" smtClean="0"/>
              <a:t> are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unusual</a:t>
            </a:r>
            <a:r>
              <a:rPr lang="it-IT" dirty="0" smtClean="0"/>
              <a:t>. Sport </a:t>
            </a:r>
            <a:r>
              <a:rPr lang="it-IT" dirty="0" err="1" smtClean="0"/>
              <a:t>is</a:t>
            </a:r>
            <a:r>
              <a:rPr lang="it-IT" dirty="0" smtClean="0"/>
              <a:t> an </a:t>
            </a:r>
            <a:r>
              <a:rPr lang="it-IT" dirty="0" err="1" smtClean="0"/>
              <a:t>important</a:t>
            </a:r>
            <a:r>
              <a:rPr lang="it-IT" dirty="0" smtClean="0"/>
              <a:t> part of </a:t>
            </a:r>
            <a:r>
              <a:rPr lang="it-IT" dirty="0" err="1" smtClean="0"/>
              <a:t>school</a:t>
            </a:r>
            <a:r>
              <a:rPr lang="it-IT" dirty="0" smtClean="0"/>
              <a:t> life.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compulsory</a:t>
            </a:r>
            <a:r>
              <a:rPr lang="it-IT" dirty="0" smtClean="0"/>
              <a:t>. </a:t>
            </a:r>
          </a:p>
          <a:p>
            <a:pPr marL="0" indent="0">
              <a:buNone/>
            </a:pPr>
            <a:r>
              <a:rPr lang="it-IT" dirty="0" err="1" smtClean="0"/>
              <a:t>Typically</a:t>
            </a:r>
            <a:r>
              <a:rPr lang="it-IT" dirty="0" smtClean="0"/>
              <a:t> boys play football in </a:t>
            </a:r>
            <a:r>
              <a:rPr lang="it-IT" dirty="0" err="1" smtClean="0"/>
              <a:t>winter</a:t>
            </a:r>
            <a:r>
              <a:rPr lang="it-IT" dirty="0" smtClean="0"/>
              <a:t> and cricket in </a:t>
            </a:r>
            <a:r>
              <a:rPr lang="it-IT" dirty="0" err="1" smtClean="0"/>
              <a:t>spring</a:t>
            </a:r>
            <a:r>
              <a:rPr lang="it-IT" dirty="0" smtClean="0"/>
              <a:t>; an </a:t>
            </a:r>
            <a:r>
              <a:rPr lang="it-IT" dirty="0" err="1" smtClean="0"/>
              <a:t>girls</a:t>
            </a:r>
            <a:r>
              <a:rPr lang="it-IT" dirty="0" smtClean="0"/>
              <a:t> </a:t>
            </a:r>
            <a:r>
              <a:rPr lang="it-IT" dirty="0" err="1" smtClean="0"/>
              <a:t>usually</a:t>
            </a:r>
            <a:r>
              <a:rPr lang="it-IT" dirty="0" smtClean="0"/>
              <a:t> do </a:t>
            </a:r>
            <a:r>
              <a:rPr lang="it-IT" dirty="0" err="1" smtClean="0"/>
              <a:t>aerobics</a:t>
            </a:r>
            <a:r>
              <a:rPr lang="it-IT" dirty="0" smtClean="0"/>
              <a:t> or play </a:t>
            </a:r>
            <a:r>
              <a:rPr lang="it-IT" dirty="0" err="1" smtClean="0"/>
              <a:t>netball</a:t>
            </a:r>
            <a:r>
              <a:rPr lang="it-IT" dirty="0" smtClean="0"/>
              <a:t>. </a:t>
            </a:r>
          </a:p>
          <a:p>
            <a:pPr marL="0" indent="0">
              <a:buNone/>
            </a:pPr>
            <a:r>
              <a:rPr lang="it-IT" dirty="0" err="1" smtClean="0"/>
              <a:t>Nowadays</a:t>
            </a:r>
            <a:r>
              <a:rPr lang="it-IT" dirty="0" smtClean="0"/>
              <a:t> </a:t>
            </a:r>
            <a:r>
              <a:rPr lang="it-IT" dirty="0" err="1" smtClean="0"/>
              <a:t>teachers</a:t>
            </a:r>
            <a:r>
              <a:rPr lang="it-IT" dirty="0" smtClean="0"/>
              <a:t> can </a:t>
            </a:r>
            <a:r>
              <a:rPr lang="it-IT" dirty="0" err="1" smtClean="0"/>
              <a:t>punish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with </a:t>
            </a:r>
            <a:r>
              <a:rPr lang="it-IT" dirty="0" err="1" smtClean="0"/>
              <a:t>lines</a:t>
            </a:r>
            <a:r>
              <a:rPr lang="it-IT" dirty="0" smtClean="0"/>
              <a:t> or </a:t>
            </a:r>
            <a:r>
              <a:rPr lang="it-IT" dirty="0" err="1" smtClean="0"/>
              <a:t>detention</a:t>
            </a:r>
            <a:r>
              <a:rPr lang="it-IT" dirty="0" smtClean="0"/>
              <a:t>, with </a:t>
            </a:r>
            <a:r>
              <a:rPr lang="it-IT" dirty="0" err="1" smtClean="0"/>
              <a:t>means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stay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99215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differentes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school</a:t>
            </a:r>
            <a:r>
              <a:rPr lang="it-IT" dirty="0" smtClean="0"/>
              <a:t>  in the UK and  in </a:t>
            </a:r>
            <a:r>
              <a:rPr lang="it-IT" dirty="0" err="1" smtClean="0"/>
              <a:t>italy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385920"/>
              </p:ext>
            </p:extLst>
          </p:nvPr>
        </p:nvGraphicFramePr>
        <p:xfrm>
          <a:off x="755576" y="1988840"/>
          <a:ext cx="7583488" cy="2865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91744"/>
                <a:gridCol w="379174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Education</a:t>
                      </a:r>
                      <a:r>
                        <a:rPr lang="it-IT" baseline="0" dirty="0" smtClean="0"/>
                        <a:t> in the UK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Education</a:t>
                      </a:r>
                      <a:r>
                        <a:rPr lang="it-IT" dirty="0" smtClean="0"/>
                        <a:t> in </a:t>
                      </a:r>
                      <a:r>
                        <a:rPr lang="it-IT" dirty="0" err="1" smtClean="0"/>
                        <a:t>Italy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W</a:t>
                      </a:r>
                      <a:r>
                        <a:rPr lang="it-IT" dirty="0" err="1" smtClean="0"/>
                        <a:t>ear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uniforms</a:t>
                      </a:r>
                      <a:endParaRPr lang="it-IT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dirty="0" err="1" smtClean="0"/>
                        <a:t>Don’t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wear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uniforms</a:t>
                      </a:r>
                      <a:endParaRPr lang="it-IT" dirty="0" smtClean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Less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subjects</a:t>
                      </a:r>
                      <a:endParaRPr lang="it-IT" dirty="0"/>
                    </a:p>
                  </a:txBody>
                  <a:tcPr>
                    <a:solidFill>
                      <a:srgbClr val="8CADA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dirty="0" smtClean="0"/>
                        <a:t> More </a:t>
                      </a:r>
                      <a:r>
                        <a:rPr lang="it-IT" dirty="0" err="1" smtClean="0"/>
                        <a:t>subjects</a:t>
                      </a:r>
                      <a:endParaRPr lang="it-IT" dirty="0"/>
                    </a:p>
                  </a:txBody>
                  <a:tcPr>
                    <a:solidFill>
                      <a:srgbClr val="8CAD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dirty="0" smtClean="0"/>
                        <a:t> Starts </a:t>
                      </a:r>
                      <a:r>
                        <a:rPr lang="it-IT" dirty="0" err="1" smtClean="0"/>
                        <a:t>at</a:t>
                      </a:r>
                      <a:r>
                        <a:rPr lang="it-IT" dirty="0" smtClean="0"/>
                        <a:t> 9:00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o’clock</a:t>
                      </a:r>
                      <a:endParaRPr lang="it-IT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dirty="0" smtClean="0"/>
                        <a:t> Starts</a:t>
                      </a:r>
                      <a:r>
                        <a:rPr lang="it-IT" baseline="0" dirty="0" smtClean="0"/>
                        <a:t> 8:00 </a:t>
                      </a:r>
                      <a:r>
                        <a:rPr lang="it-IT" baseline="0" dirty="0" err="1" smtClean="0"/>
                        <a:t>o’clock</a:t>
                      </a:r>
                      <a:endParaRPr lang="it-IT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Finish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at</a:t>
                      </a:r>
                      <a:r>
                        <a:rPr lang="it-IT" dirty="0" smtClean="0"/>
                        <a:t> 15:00 </a:t>
                      </a:r>
                      <a:r>
                        <a:rPr lang="it-IT" dirty="0" err="1" smtClean="0"/>
                        <a:t>p.m</a:t>
                      </a:r>
                      <a:endParaRPr lang="it-IT" dirty="0"/>
                    </a:p>
                  </a:txBody>
                  <a:tcPr>
                    <a:solidFill>
                      <a:srgbClr val="8CADA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Finish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at</a:t>
                      </a:r>
                      <a:r>
                        <a:rPr lang="it-IT" dirty="0" smtClean="0"/>
                        <a:t> 14:00 </a:t>
                      </a:r>
                      <a:r>
                        <a:rPr lang="it-IT" dirty="0" err="1" smtClean="0"/>
                        <a:t>p.m</a:t>
                      </a:r>
                      <a:endParaRPr lang="it-I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dirty="0" smtClean="0"/>
                        <a:t> The </a:t>
                      </a:r>
                      <a:r>
                        <a:rPr lang="it-IT" dirty="0" err="1" smtClean="0"/>
                        <a:t>punish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is</a:t>
                      </a:r>
                      <a:r>
                        <a:rPr lang="it-IT" baseline="0" dirty="0" smtClean="0"/>
                        <a:t> stay </a:t>
                      </a:r>
                      <a:r>
                        <a:rPr lang="it-IT" baseline="0" dirty="0" err="1" smtClean="0"/>
                        <a:t>after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school</a:t>
                      </a:r>
                      <a:r>
                        <a:rPr lang="it-IT" baseline="0" dirty="0" smtClean="0"/>
                        <a:t>.</a:t>
                      </a:r>
                      <a:endParaRPr lang="it-IT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dirty="0" smtClean="0"/>
                        <a:t>The </a:t>
                      </a:r>
                      <a:r>
                        <a:rPr lang="it-IT" dirty="0" err="1" smtClean="0"/>
                        <a:t>punish</a:t>
                      </a:r>
                      <a:r>
                        <a:rPr lang="it-IT" dirty="0" smtClean="0"/>
                        <a:t> are</a:t>
                      </a:r>
                      <a:r>
                        <a:rPr lang="it-IT" baseline="0" dirty="0" smtClean="0"/>
                        <a:t> notes.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baseline="0" dirty="0" smtClean="0"/>
                        <a:t> The </a:t>
                      </a:r>
                      <a:r>
                        <a:rPr lang="it-IT" baseline="0" dirty="0" err="1" smtClean="0"/>
                        <a:t>assembly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is</a:t>
                      </a:r>
                      <a:r>
                        <a:rPr lang="it-IT" baseline="0" dirty="0" smtClean="0"/>
                        <a:t> once a week, </a:t>
                      </a:r>
                      <a:r>
                        <a:rPr lang="it-IT" baseline="0" dirty="0" err="1" smtClean="0"/>
                        <a:t>before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starting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lessons</a:t>
                      </a:r>
                      <a:r>
                        <a:rPr lang="it-IT" baseline="0" dirty="0" smtClean="0"/>
                        <a:t>.</a:t>
                      </a:r>
                      <a:endParaRPr lang="it-IT" dirty="0"/>
                    </a:p>
                  </a:txBody>
                  <a:tcPr>
                    <a:solidFill>
                      <a:srgbClr val="8CADA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dirty="0" smtClean="0"/>
                        <a:t> The </a:t>
                      </a:r>
                      <a:r>
                        <a:rPr lang="it-IT" dirty="0" err="1" smtClean="0"/>
                        <a:t>assembly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is</a:t>
                      </a:r>
                      <a:r>
                        <a:rPr lang="it-IT" dirty="0" smtClean="0"/>
                        <a:t> once a </a:t>
                      </a:r>
                      <a:r>
                        <a:rPr lang="it-IT" dirty="0" err="1" smtClean="0"/>
                        <a:t>month</a:t>
                      </a:r>
                      <a:r>
                        <a:rPr lang="it-IT" dirty="0" smtClean="0"/>
                        <a:t>, </a:t>
                      </a:r>
                      <a:r>
                        <a:rPr lang="it-IT" dirty="0" err="1" smtClean="0"/>
                        <a:t>all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day</a:t>
                      </a:r>
                      <a:endParaRPr lang="it-IT" dirty="0"/>
                    </a:p>
                  </a:txBody>
                  <a:tcPr>
                    <a:solidFill>
                      <a:srgbClr val="8CADA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9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NEGATIVE             POSITIVE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835760"/>
              </p:ext>
            </p:extLst>
          </p:nvPr>
        </p:nvGraphicFramePr>
        <p:xfrm>
          <a:off x="755576" y="1834530"/>
          <a:ext cx="7632848" cy="36164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3889699"/>
                <a:gridCol w="3743149"/>
              </a:tblGrid>
              <a:tr h="90410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 smtClean="0"/>
                        <a:t> In the UK</a:t>
                      </a:r>
                      <a:r>
                        <a:rPr lang="it-IT" baseline="0" dirty="0" smtClean="0"/>
                        <a:t>, short </a:t>
                      </a:r>
                      <a:r>
                        <a:rPr lang="it-IT" baseline="0" dirty="0" err="1" smtClean="0"/>
                        <a:t>childhood</a:t>
                      </a:r>
                      <a:r>
                        <a:rPr lang="it-IT" baseline="0" dirty="0" smtClean="0"/>
                        <a:t>.</a:t>
                      </a:r>
                      <a:endParaRPr lang="it-IT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 smtClean="0"/>
                        <a:t> In the UK,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there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is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good</a:t>
                      </a:r>
                      <a:r>
                        <a:rPr lang="it-IT" baseline="0" dirty="0" smtClean="0"/>
                        <a:t> a large </a:t>
                      </a:r>
                      <a:r>
                        <a:rPr lang="it-IT" baseline="0" dirty="0" err="1" smtClean="0"/>
                        <a:t>choise</a:t>
                      </a:r>
                      <a:r>
                        <a:rPr lang="it-IT" baseline="0" dirty="0" smtClean="0"/>
                        <a:t> of </a:t>
                      </a:r>
                      <a:r>
                        <a:rPr lang="it-IT" baseline="0" dirty="0" err="1" smtClean="0"/>
                        <a:t>subjects</a:t>
                      </a:r>
                      <a:r>
                        <a:rPr lang="it-IT" baseline="0" dirty="0" smtClean="0"/>
                        <a:t>.</a:t>
                      </a:r>
                      <a:endParaRPr lang="it-IT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90410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b="1" dirty="0" smtClean="0"/>
                        <a:t>2.  In</a:t>
                      </a:r>
                      <a:r>
                        <a:rPr lang="it-IT" b="1" baseline="0" dirty="0" smtClean="0"/>
                        <a:t> the UK, the </a:t>
                      </a:r>
                      <a:r>
                        <a:rPr lang="it-IT" b="1" baseline="0" dirty="0" err="1" smtClean="0"/>
                        <a:t>school</a:t>
                      </a:r>
                      <a:r>
                        <a:rPr lang="it-IT" b="1" baseline="0" dirty="0" smtClean="0"/>
                        <a:t> </a:t>
                      </a:r>
                      <a:r>
                        <a:rPr lang="it-IT" b="1" baseline="0" dirty="0" err="1" smtClean="0"/>
                        <a:t>is</a:t>
                      </a:r>
                      <a:r>
                        <a:rPr lang="it-IT" b="1" baseline="0" dirty="0" smtClean="0"/>
                        <a:t> </a:t>
                      </a:r>
                      <a:r>
                        <a:rPr lang="it-IT" b="1" baseline="0" dirty="0" err="1" smtClean="0"/>
                        <a:t>very</a:t>
                      </a:r>
                      <a:r>
                        <a:rPr lang="it-IT" b="1" baseline="0" dirty="0" smtClean="0"/>
                        <a:t> </a:t>
                      </a:r>
                      <a:r>
                        <a:rPr lang="it-IT" b="1" baseline="0" dirty="0" err="1" smtClean="0"/>
                        <a:t>strict</a:t>
                      </a:r>
                      <a:r>
                        <a:rPr lang="it-IT" b="1" baseline="0" dirty="0" smtClean="0"/>
                        <a:t>.</a:t>
                      </a:r>
                      <a:endParaRPr lang="it-IT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2.  In</a:t>
                      </a:r>
                      <a:r>
                        <a:rPr lang="it-IT" b="1" baseline="0" dirty="0" smtClean="0"/>
                        <a:t> the UK, </a:t>
                      </a:r>
                      <a:r>
                        <a:rPr lang="it-IT" b="1" baseline="0" smtClean="0"/>
                        <a:t>there </a:t>
                      </a:r>
                      <a:r>
                        <a:rPr lang="it-IT" b="1" baseline="0" dirty="0" err="1" smtClean="0"/>
                        <a:t>is</a:t>
                      </a:r>
                      <a:r>
                        <a:rPr lang="it-IT" b="1" baseline="0" dirty="0" smtClean="0"/>
                        <a:t> a big </a:t>
                      </a:r>
                      <a:r>
                        <a:rPr lang="it-IT" b="1" baseline="0" dirty="0" err="1" smtClean="0"/>
                        <a:t>percentual</a:t>
                      </a:r>
                      <a:r>
                        <a:rPr lang="it-IT" b="1" baseline="0" dirty="0" smtClean="0"/>
                        <a:t> of </a:t>
                      </a:r>
                      <a:r>
                        <a:rPr lang="it-IT" b="1" baseline="0" dirty="0" err="1" smtClean="0"/>
                        <a:t>students</a:t>
                      </a:r>
                      <a:r>
                        <a:rPr lang="it-IT" b="1" baseline="0" dirty="0" smtClean="0"/>
                        <a:t>.</a:t>
                      </a:r>
                      <a:endParaRPr lang="it-IT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904106">
                <a:tc>
                  <a:txBody>
                    <a:bodyPr/>
                    <a:lstStyle/>
                    <a:p>
                      <a:r>
                        <a:rPr lang="it-IT" b="1" dirty="0" smtClean="0"/>
                        <a:t>3.  In the UK, </a:t>
                      </a:r>
                      <a:r>
                        <a:rPr lang="it-IT" b="1" dirty="0" err="1" smtClean="0"/>
                        <a:t>wear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uniforms</a:t>
                      </a:r>
                      <a:r>
                        <a:rPr lang="it-IT" b="1" dirty="0" smtClean="0"/>
                        <a:t>. </a:t>
                      </a:r>
                      <a:endParaRPr lang="it-IT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3.</a:t>
                      </a:r>
                      <a:r>
                        <a:rPr lang="it-IT" b="1" baseline="0" dirty="0" smtClean="0"/>
                        <a:t>  In the UK, the </a:t>
                      </a:r>
                      <a:r>
                        <a:rPr lang="it-IT" b="1" baseline="0" dirty="0" err="1" smtClean="0"/>
                        <a:t>lessons</a:t>
                      </a:r>
                      <a:r>
                        <a:rPr lang="it-IT" b="1" baseline="0" dirty="0" smtClean="0"/>
                        <a:t> start </a:t>
                      </a:r>
                      <a:r>
                        <a:rPr lang="it-IT" b="1" baseline="0" dirty="0" err="1" smtClean="0"/>
                        <a:t>at</a:t>
                      </a:r>
                      <a:r>
                        <a:rPr lang="it-IT" b="1" baseline="0" dirty="0" smtClean="0"/>
                        <a:t> 9:00 </a:t>
                      </a:r>
                      <a:r>
                        <a:rPr lang="it-IT" b="1" baseline="0" dirty="0" err="1" smtClean="0"/>
                        <a:t>o’clock</a:t>
                      </a:r>
                      <a:r>
                        <a:rPr lang="it-IT" b="1" baseline="0" dirty="0" smtClean="0"/>
                        <a:t>.</a:t>
                      </a:r>
                      <a:endParaRPr lang="it-IT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904106">
                <a:tc>
                  <a:txBody>
                    <a:bodyPr/>
                    <a:lstStyle/>
                    <a:p>
                      <a:r>
                        <a:rPr lang="it-IT" b="1" dirty="0" smtClean="0"/>
                        <a:t>4.  In the UK, </a:t>
                      </a:r>
                      <a:r>
                        <a:rPr lang="it-IT" b="1" baseline="0" dirty="0" smtClean="0"/>
                        <a:t>the </a:t>
                      </a:r>
                      <a:r>
                        <a:rPr lang="it-IT" b="1" baseline="0" dirty="0" err="1" smtClean="0"/>
                        <a:t>assembly</a:t>
                      </a:r>
                      <a:r>
                        <a:rPr lang="it-IT" b="1" baseline="0" dirty="0" smtClean="0"/>
                        <a:t> </a:t>
                      </a:r>
                      <a:r>
                        <a:rPr lang="it-IT" b="1" baseline="0" dirty="0" err="1" smtClean="0"/>
                        <a:t>is</a:t>
                      </a:r>
                      <a:r>
                        <a:rPr lang="it-IT" b="1" baseline="0" dirty="0" smtClean="0"/>
                        <a:t> once a week, </a:t>
                      </a:r>
                      <a:r>
                        <a:rPr lang="it-IT" b="1" baseline="0" dirty="0" err="1" smtClean="0"/>
                        <a:t>before</a:t>
                      </a:r>
                      <a:r>
                        <a:rPr lang="it-IT" b="1" baseline="0" dirty="0" smtClean="0"/>
                        <a:t> </a:t>
                      </a:r>
                      <a:r>
                        <a:rPr lang="it-IT" b="1" baseline="0" dirty="0" err="1" smtClean="0"/>
                        <a:t>starting</a:t>
                      </a:r>
                      <a:r>
                        <a:rPr lang="it-IT" b="1" baseline="0" dirty="0" smtClean="0"/>
                        <a:t> </a:t>
                      </a:r>
                      <a:r>
                        <a:rPr lang="it-IT" b="1" baseline="0" dirty="0" err="1" smtClean="0"/>
                        <a:t>lessons</a:t>
                      </a:r>
                      <a:r>
                        <a:rPr lang="it-IT" b="1" baseline="0" dirty="0" smtClean="0"/>
                        <a:t>. </a:t>
                      </a:r>
                      <a:endParaRPr lang="it-IT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4.  In the</a:t>
                      </a:r>
                      <a:r>
                        <a:rPr lang="it-IT" b="1" baseline="0" dirty="0" smtClean="0"/>
                        <a:t> UK, </a:t>
                      </a:r>
                      <a:r>
                        <a:rPr lang="it-IT" b="1" baseline="0" dirty="0" err="1" smtClean="0"/>
                        <a:t>they</a:t>
                      </a:r>
                      <a:r>
                        <a:rPr lang="it-IT" b="1" baseline="0" dirty="0" smtClean="0"/>
                        <a:t> </a:t>
                      </a:r>
                      <a:r>
                        <a:rPr lang="it-IT" b="1" baseline="0" dirty="0" err="1" smtClean="0"/>
                        <a:t>have</a:t>
                      </a:r>
                      <a:r>
                        <a:rPr lang="it-IT" b="1" baseline="0" dirty="0" smtClean="0"/>
                        <a:t> a </a:t>
                      </a:r>
                      <a:r>
                        <a:rPr lang="it-IT" b="1" baseline="0" dirty="0" err="1" smtClean="0"/>
                        <a:t>lot</a:t>
                      </a:r>
                      <a:r>
                        <a:rPr lang="it-IT" b="1" baseline="0" dirty="0" smtClean="0"/>
                        <a:t> of </a:t>
                      </a:r>
                      <a:r>
                        <a:rPr lang="it-IT" b="1" baseline="0" dirty="0" err="1" smtClean="0"/>
                        <a:t>holidays</a:t>
                      </a:r>
                      <a:r>
                        <a:rPr lang="it-IT" b="1" baseline="0" dirty="0" smtClean="0"/>
                        <a:t>.</a:t>
                      </a:r>
                      <a:endParaRPr lang="it-IT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9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voluzione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Rivoluzione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ivoluzion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Rivoluzione.thmx</Template>
  <TotalTime>221</TotalTime>
  <Words>379</Words>
  <Application>Microsoft Office PowerPoint</Application>
  <PresentationFormat>Presentazione su schermo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Rivoluzione</vt:lpstr>
      <vt:lpstr>EDUCATION IN THE UK AND ITALY</vt:lpstr>
      <vt:lpstr>        THE EDUCATION SYSTEM IN THE UK</vt:lpstr>
      <vt:lpstr>                      SCHOOL</vt:lpstr>
      <vt:lpstr>Presentazione standard di PowerPoint</vt:lpstr>
      <vt:lpstr>                                               THE UNIFORMS They are compulsory in the UK school:</vt:lpstr>
      <vt:lpstr>SCHOOL LIFE</vt:lpstr>
      <vt:lpstr>The differentes between the school  in the UK and  in italy</vt:lpstr>
      <vt:lpstr>NEGATIVE             POSITIVE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alunno19</dc:creator>
  <cp:lastModifiedBy>Aula Sia 4</cp:lastModifiedBy>
  <cp:revision>23</cp:revision>
  <dcterms:created xsi:type="dcterms:W3CDTF">2016-03-04T12:09:49Z</dcterms:created>
  <dcterms:modified xsi:type="dcterms:W3CDTF">2016-05-06T10:43:37Z</dcterms:modified>
</cp:coreProperties>
</file>